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5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68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37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5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14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2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4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9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36081-C17D-48AF-887C-8996EC2BA1A5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B6B3-4776-493B-AEAF-50B875475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79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97" y="166215"/>
            <a:ext cx="39338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754" y="0"/>
            <a:ext cx="6080468" cy="5285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56" y="2528415"/>
            <a:ext cx="4716505" cy="174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026" y="4277150"/>
            <a:ext cx="2441363" cy="227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91552" y="5609968"/>
            <a:ext cx="4926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Generally, there is not a need to pinch the skin if using a needle &lt; 6mm in length, unless very lean</a:t>
            </a:r>
            <a:r>
              <a:rPr lang="en-US" dirty="0" smtClean="0"/>
              <a:t>.</a:t>
            </a:r>
          </a:p>
          <a:p>
            <a:pPr fontAlgn="t"/>
            <a:r>
              <a:rPr lang="en-US" sz="600" dirty="0" smtClean="0"/>
              <a:t>1.Frid </a:t>
            </a:r>
            <a:r>
              <a:rPr lang="en-US" sz="600" dirty="0"/>
              <a:t>AH, </a:t>
            </a:r>
            <a:r>
              <a:rPr lang="en-US" sz="600" dirty="0" err="1"/>
              <a:t>Kreugel</a:t>
            </a:r>
            <a:r>
              <a:rPr lang="en-US" sz="600" dirty="0"/>
              <a:t> G, </a:t>
            </a:r>
            <a:r>
              <a:rPr lang="en-US" sz="600" dirty="0" err="1"/>
              <a:t>Grassi</a:t>
            </a:r>
            <a:r>
              <a:rPr lang="en-US" sz="600" dirty="0"/>
              <a:t> G, et al. New insulin delivery recommendations. </a:t>
            </a:r>
            <a:r>
              <a:rPr lang="en-US" sz="600" i="1" dirty="0"/>
              <a:t>Mayo </a:t>
            </a:r>
            <a:r>
              <a:rPr lang="en-US" sz="600" i="1" dirty="0" err="1"/>
              <a:t>Clin</a:t>
            </a:r>
            <a:r>
              <a:rPr lang="en-US" sz="600" i="1" dirty="0"/>
              <a:t> Proc.</a:t>
            </a:r>
            <a:r>
              <a:rPr lang="en-US" sz="600" dirty="0"/>
              <a:t>2016;91(9):1231–1255.</a:t>
            </a:r>
          </a:p>
        </p:txBody>
      </p:sp>
    </p:spTree>
    <p:extLst>
      <p:ext uri="{BB962C8B-B14F-4D97-AF65-F5344CB8AC3E}">
        <p14:creationId xmlns:p14="http://schemas.microsoft.com/office/powerpoint/2010/main" val="236731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Summit Healthcare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Finch</dc:creator>
  <cp:lastModifiedBy>Deborah Finch</cp:lastModifiedBy>
  <cp:revision>3</cp:revision>
  <cp:lastPrinted>2017-10-02T21:44:41Z</cp:lastPrinted>
  <dcterms:created xsi:type="dcterms:W3CDTF">2017-10-02T21:44:26Z</dcterms:created>
  <dcterms:modified xsi:type="dcterms:W3CDTF">2017-10-02T22:15:50Z</dcterms:modified>
</cp:coreProperties>
</file>